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75" r:id="rId13"/>
    <p:sldId id="267" r:id="rId14"/>
    <p:sldId id="268" r:id="rId15"/>
    <p:sldId id="269" r:id="rId16"/>
    <p:sldId id="270" r:id="rId17"/>
    <p:sldId id="271" r:id="rId18"/>
    <p:sldId id="274" r:id="rId19"/>
    <p:sldId id="272" r:id="rId20"/>
    <p:sldId id="273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74" autoAdjust="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FF38-1221-4D31-8136-009CF79D42E7}" type="datetimeFigureOut">
              <a:rPr lang="es-AR" smtClean="0"/>
              <a:t>29/12/2025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B7BA1-BD61-41EA-8FF2-1B311B5C044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390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FF38-1221-4D31-8136-009CF79D42E7}" type="datetimeFigureOut">
              <a:rPr lang="es-AR" smtClean="0"/>
              <a:t>29/12/2025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B7BA1-BD61-41EA-8FF2-1B311B5C044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16478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FF38-1221-4D31-8136-009CF79D42E7}" type="datetimeFigureOut">
              <a:rPr lang="es-AR" smtClean="0"/>
              <a:t>29/12/2025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B7BA1-BD61-41EA-8FF2-1B311B5C044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03669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FF38-1221-4D31-8136-009CF79D42E7}" type="datetimeFigureOut">
              <a:rPr lang="es-AR" smtClean="0"/>
              <a:t>29/12/2025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B7BA1-BD61-41EA-8FF2-1B311B5C044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56186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FF38-1221-4D31-8136-009CF79D42E7}" type="datetimeFigureOut">
              <a:rPr lang="es-AR" smtClean="0"/>
              <a:t>29/12/2025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B7BA1-BD61-41EA-8FF2-1B311B5C044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26222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FF38-1221-4D31-8136-009CF79D42E7}" type="datetimeFigureOut">
              <a:rPr lang="es-AR" smtClean="0"/>
              <a:t>29/12/2025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B7BA1-BD61-41EA-8FF2-1B311B5C044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4403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FF38-1221-4D31-8136-009CF79D42E7}" type="datetimeFigureOut">
              <a:rPr lang="es-AR" smtClean="0"/>
              <a:t>29/12/2025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B7BA1-BD61-41EA-8FF2-1B311B5C044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13839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FF38-1221-4D31-8136-009CF79D42E7}" type="datetimeFigureOut">
              <a:rPr lang="es-AR" smtClean="0"/>
              <a:t>29/12/2025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B7BA1-BD61-41EA-8FF2-1B311B5C044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46668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FF38-1221-4D31-8136-009CF79D42E7}" type="datetimeFigureOut">
              <a:rPr lang="es-AR" smtClean="0"/>
              <a:t>29/12/2025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B7BA1-BD61-41EA-8FF2-1B311B5C044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94030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FF38-1221-4D31-8136-009CF79D42E7}" type="datetimeFigureOut">
              <a:rPr lang="es-AR" smtClean="0"/>
              <a:t>29/12/2025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B7BA1-BD61-41EA-8FF2-1B311B5C044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51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FF38-1221-4D31-8136-009CF79D42E7}" type="datetimeFigureOut">
              <a:rPr lang="es-AR" smtClean="0"/>
              <a:t>29/12/2025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B7BA1-BD61-41EA-8FF2-1B311B5C044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3626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5FF38-1221-4D31-8136-009CF79D42E7}" type="datetimeFigureOut">
              <a:rPr lang="es-AR" smtClean="0"/>
              <a:t>29/12/2025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B7BA1-BD61-41EA-8FF2-1B311B5C044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4455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Hotel Italia</a:t>
            </a:r>
            <a:endParaRPr lang="es-A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 smtClean="0"/>
              <a:t>Propuesta Interiorismo</a:t>
            </a:r>
          </a:p>
          <a:p>
            <a:r>
              <a:rPr lang="es-AR" dirty="0" err="1" smtClean="0"/>
              <a:t>Mobiliria</a:t>
            </a:r>
            <a:r>
              <a:rPr lang="es-AR" dirty="0" smtClean="0"/>
              <a:t> General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4079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69" y="3594894"/>
            <a:ext cx="2286000" cy="2286000"/>
          </a:xfr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38" y="2200996"/>
            <a:ext cx="3130062" cy="199071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s-AR" dirty="0" smtClean="0"/>
              <a:t>8.-Sillones Habitaciones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AR" dirty="0" smtClean="0"/>
              <a:t>Sillones individuales  para habitaciones</a:t>
            </a:r>
          </a:p>
          <a:p>
            <a:r>
              <a:rPr lang="es-AR" dirty="0" smtClean="0"/>
              <a:t>Base madera paraíso lustrado tapizado tela </a:t>
            </a:r>
            <a:r>
              <a:rPr lang="es-AR" dirty="0" err="1" smtClean="0"/>
              <a:t>antimanchas</a:t>
            </a:r>
            <a:r>
              <a:rPr lang="es-AR" dirty="0" smtClean="0"/>
              <a:t> color a definir( </a:t>
            </a:r>
            <a:r>
              <a:rPr lang="es-AR" dirty="0" err="1" smtClean="0"/>
              <a:t>Eleccion</a:t>
            </a:r>
            <a:r>
              <a:rPr lang="es-AR" dirty="0" smtClean="0"/>
              <a:t> de una de las dos opciones) </a:t>
            </a:r>
          </a:p>
          <a:p>
            <a:r>
              <a:rPr lang="es-AR" dirty="0" smtClean="0"/>
              <a:t>Medidas: Base no supere los 60 cm de diámetro</a:t>
            </a:r>
          </a:p>
          <a:p>
            <a:r>
              <a:rPr lang="es-AR" dirty="0" smtClean="0"/>
              <a:t>Cantidad: 36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41974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s-AR" dirty="0" smtClean="0"/>
              <a:t>9 . – Sillones Hall</a:t>
            </a: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>Dobles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AR" dirty="0" smtClean="0"/>
          </a:p>
          <a:p>
            <a:r>
              <a:rPr lang="es-AR" dirty="0" smtClean="0"/>
              <a:t>Recto : Estructura madera lustrada tapizado </a:t>
            </a:r>
            <a:r>
              <a:rPr lang="es-AR" dirty="0" err="1" smtClean="0"/>
              <a:t>antimanchas</a:t>
            </a:r>
            <a:r>
              <a:rPr lang="es-AR" dirty="0" smtClean="0"/>
              <a:t> .</a:t>
            </a:r>
          </a:p>
          <a:p>
            <a:endParaRPr lang="es-AR" dirty="0"/>
          </a:p>
          <a:p>
            <a:r>
              <a:rPr lang="es-AR" dirty="0" smtClean="0"/>
              <a:t>Curvo: Estructura madera lustrada tapizado </a:t>
            </a:r>
            <a:r>
              <a:rPr lang="es-AR" dirty="0" err="1" smtClean="0"/>
              <a:t>antimanchas</a:t>
            </a:r>
            <a:endParaRPr lang="es-AR" dirty="0" smtClean="0"/>
          </a:p>
          <a:p>
            <a:endParaRPr lang="es-AR" dirty="0"/>
          </a:p>
          <a:p>
            <a:r>
              <a:rPr lang="es-AR" dirty="0" smtClean="0"/>
              <a:t>Medidas: largo 2 </a:t>
            </a:r>
            <a:r>
              <a:rPr lang="es-AR" dirty="0" err="1" smtClean="0"/>
              <a:t>mtrs</a:t>
            </a:r>
            <a:endParaRPr lang="es-AR" dirty="0" smtClean="0"/>
          </a:p>
          <a:p>
            <a:r>
              <a:rPr lang="es-AR" dirty="0" smtClean="0"/>
              <a:t>Cantidad : 1</a:t>
            </a:r>
            <a:endParaRPr lang="es-AR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460" y="105508"/>
            <a:ext cx="4873625" cy="4873625"/>
          </a:xfr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922" y="3351549"/>
            <a:ext cx="5091135" cy="338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50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s-AR" dirty="0" smtClean="0"/>
              <a:t>9 . – Sillones Hall</a:t>
            </a:r>
            <a:br>
              <a:rPr lang="es-AR" dirty="0" smtClean="0"/>
            </a:br>
            <a:r>
              <a:rPr lang="es-AR" dirty="0" smtClean="0"/>
              <a:t> Individuales</a:t>
            </a:r>
            <a:endParaRPr lang="es-AR" dirty="0"/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" r="3792"/>
          <a:stretch>
            <a:fillRect/>
          </a:stretch>
        </p:blipFill>
        <p:spPr/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AR" dirty="0" smtClean="0"/>
          </a:p>
          <a:p>
            <a:r>
              <a:rPr lang="es-AR" dirty="0" err="1" smtClean="0"/>
              <a:t>Caracteristicas</a:t>
            </a:r>
            <a:r>
              <a:rPr lang="es-AR" dirty="0" smtClean="0"/>
              <a:t>:</a:t>
            </a:r>
          </a:p>
          <a:p>
            <a:r>
              <a:rPr lang="es-AR" dirty="0" err="1" smtClean="0"/>
              <a:t>Sillon</a:t>
            </a:r>
            <a:r>
              <a:rPr lang="es-AR" dirty="0" smtClean="0"/>
              <a:t> individual tapizado </a:t>
            </a:r>
            <a:r>
              <a:rPr lang="es-AR" dirty="0" err="1" smtClean="0"/>
              <a:t>antimancha</a:t>
            </a:r>
            <a:r>
              <a:rPr lang="es-AR" dirty="0" smtClean="0"/>
              <a:t>, color y </a:t>
            </a:r>
            <a:r>
              <a:rPr lang="es-AR" dirty="0" err="1" smtClean="0"/>
              <a:t>genereno</a:t>
            </a:r>
            <a:r>
              <a:rPr lang="es-AR" dirty="0" smtClean="0"/>
              <a:t> a definir.</a:t>
            </a:r>
          </a:p>
          <a:p>
            <a:endParaRPr lang="es-AR" dirty="0"/>
          </a:p>
          <a:p>
            <a:r>
              <a:rPr lang="es-AR" dirty="0" err="1" smtClean="0"/>
              <a:t>Medidias</a:t>
            </a:r>
            <a:r>
              <a:rPr lang="es-AR" dirty="0" smtClean="0"/>
              <a:t>: A definir</a:t>
            </a:r>
          </a:p>
          <a:p>
            <a:endParaRPr lang="es-AR" dirty="0"/>
          </a:p>
          <a:p>
            <a:r>
              <a:rPr lang="es-AR" dirty="0" smtClean="0"/>
              <a:t>Cantidad: 4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5688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541" y="2623160"/>
            <a:ext cx="2352841" cy="303908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9 . – Sillones </a:t>
            </a:r>
            <a:r>
              <a:rPr lang="es-AR" dirty="0" err="1" smtClean="0"/>
              <a:t>Loby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>Individuales y doble</a:t>
            </a:r>
            <a:br>
              <a:rPr lang="es-AR" dirty="0" smtClean="0"/>
            </a:br>
            <a:endParaRPr lang="es-AR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109662"/>
            <a:ext cx="2861774" cy="2146331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AR" dirty="0"/>
          </a:p>
          <a:p>
            <a:r>
              <a:rPr lang="es-AR" dirty="0" smtClean="0"/>
              <a:t>9.1 Sillones individuales</a:t>
            </a:r>
          </a:p>
          <a:p>
            <a:r>
              <a:rPr lang="es-AR" dirty="0" err="1" smtClean="0"/>
              <a:t>Caracteristicas</a:t>
            </a:r>
            <a:r>
              <a:rPr lang="es-AR" dirty="0" smtClean="0"/>
              <a:t>: Estructura madera, pata tallada , tapizado en </a:t>
            </a:r>
            <a:r>
              <a:rPr lang="es-AR" dirty="0" err="1" smtClean="0"/>
              <a:t>genelo</a:t>
            </a:r>
            <a:r>
              <a:rPr lang="es-AR" dirty="0" smtClean="0"/>
              <a:t> lino </a:t>
            </a:r>
            <a:r>
              <a:rPr lang="es-AR" dirty="0" err="1" smtClean="0"/>
              <a:t>antimanchas</a:t>
            </a:r>
            <a:endParaRPr lang="es-AR" dirty="0" smtClean="0"/>
          </a:p>
          <a:p>
            <a:r>
              <a:rPr lang="es-AR" dirty="0" smtClean="0"/>
              <a:t>Cantidad: 2</a:t>
            </a:r>
          </a:p>
          <a:p>
            <a:endParaRPr lang="es-AR" dirty="0"/>
          </a:p>
          <a:p>
            <a:r>
              <a:rPr lang="es-AR" dirty="0" smtClean="0"/>
              <a:t>9.2: </a:t>
            </a:r>
            <a:r>
              <a:rPr lang="es-AR" dirty="0" err="1" smtClean="0"/>
              <a:t>Sillon</a:t>
            </a:r>
            <a:r>
              <a:rPr lang="es-AR" dirty="0" smtClean="0"/>
              <a:t> Doble</a:t>
            </a:r>
          </a:p>
          <a:p>
            <a:r>
              <a:rPr lang="es-AR" dirty="0" err="1" smtClean="0"/>
              <a:t>Caracteristias</a:t>
            </a:r>
            <a:r>
              <a:rPr lang="es-AR" dirty="0" smtClean="0"/>
              <a:t>: Chesterfield tapizado en cuero color suela</a:t>
            </a:r>
          </a:p>
          <a:p>
            <a:r>
              <a:rPr lang="es-AR" dirty="0" smtClean="0"/>
              <a:t>Cantidad 1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65293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s-AR" dirty="0" smtClean="0"/>
              <a:t>10. – Sillones </a:t>
            </a:r>
            <a:r>
              <a:rPr lang="es-AR" dirty="0" err="1" smtClean="0"/>
              <a:t>Dptos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> </a:t>
            </a:r>
            <a:r>
              <a:rPr lang="es-AR" dirty="0" smtClean="0"/>
              <a:t>Dobles cama</a:t>
            </a:r>
            <a:endParaRPr lang="es-AR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638" y="1126056"/>
            <a:ext cx="4075357" cy="2628259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AR" dirty="0" err="1" smtClean="0"/>
              <a:t>Caracteristicas</a:t>
            </a:r>
            <a:endParaRPr lang="es-AR" dirty="0" smtClean="0"/>
          </a:p>
          <a:p>
            <a:r>
              <a:rPr lang="es-AR" dirty="0" smtClean="0"/>
              <a:t>Sillones con cama</a:t>
            </a:r>
          </a:p>
          <a:p>
            <a:r>
              <a:rPr lang="es-AR" dirty="0" err="1" smtClean="0"/>
              <a:t>Caraceristicas</a:t>
            </a:r>
            <a:r>
              <a:rPr lang="es-AR" dirty="0" smtClean="0"/>
              <a:t>: </a:t>
            </a:r>
            <a:r>
              <a:rPr lang="es-AR" dirty="0" err="1" smtClean="0"/>
              <a:t>Sillon</a:t>
            </a:r>
            <a:r>
              <a:rPr lang="es-AR" dirty="0" smtClean="0"/>
              <a:t> tapizado en </a:t>
            </a:r>
            <a:r>
              <a:rPr lang="es-AR" dirty="0" err="1" smtClean="0"/>
              <a:t>cuerina</a:t>
            </a:r>
            <a:r>
              <a:rPr lang="es-AR" dirty="0" smtClean="0"/>
              <a:t> textil con cama en carrito .</a:t>
            </a:r>
          </a:p>
          <a:p>
            <a:r>
              <a:rPr lang="es-AR" dirty="0" smtClean="0"/>
              <a:t>Medidas : 2,20 </a:t>
            </a:r>
            <a:r>
              <a:rPr lang="es-AR" dirty="0" err="1" smtClean="0"/>
              <a:t>mtrs</a:t>
            </a:r>
            <a:endParaRPr lang="es-AR" dirty="0" smtClean="0"/>
          </a:p>
          <a:p>
            <a:r>
              <a:rPr lang="es-AR" dirty="0" smtClean="0"/>
              <a:t>Cantidad :6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967171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738" y="1175348"/>
            <a:ext cx="2159977" cy="2959968"/>
          </a:xfr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32" y="3578470"/>
            <a:ext cx="2470638" cy="247063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s-AR" dirty="0" smtClean="0"/>
              <a:t>10.-Master Suite</a:t>
            </a:r>
            <a:br>
              <a:rPr lang="es-AR" dirty="0" smtClean="0"/>
            </a:br>
            <a:r>
              <a:rPr lang="es-AR" dirty="0" smtClean="0"/>
              <a:t>Sillones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AR" dirty="0" err="1" smtClean="0"/>
              <a:t>Sillon</a:t>
            </a:r>
            <a:r>
              <a:rPr lang="es-AR" dirty="0" smtClean="0"/>
              <a:t> doble para espacio living</a:t>
            </a:r>
          </a:p>
          <a:p>
            <a:r>
              <a:rPr lang="es-AR" dirty="0" err="1" smtClean="0"/>
              <a:t>Caracteristicas</a:t>
            </a:r>
            <a:r>
              <a:rPr lang="es-AR" dirty="0" smtClean="0"/>
              <a:t>: Tapizado tela </a:t>
            </a:r>
            <a:r>
              <a:rPr lang="es-AR" dirty="0" err="1" smtClean="0"/>
              <a:t>antimanchas</a:t>
            </a:r>
            <a:r>
              <a:rPr lang="es-AR" dirty="0" smtClean="0"/>
              <a:t> </a:t>
            </a:r>
          </a:p>
          <a:p>
            <a:r>
              <a:rPr lang="es-AR" dirty="0" smtClean="0"/>
              <a:t>Medidas : 2,60  o 3 x 1,5 </a:t>
            </a:r>
            <a:r>
              <a:rPr lang="es-AR" dirty="0" err="1" smtClean="0"/>
              <a:t>mtrs</a:t>
            </a:r>
            <a:endParaRPr lang="es-AR" dirty="0" smtClean="0"/>
          </a:p>
          <a:p>
            <a:r>
              <a:rPr lang="es-AR" dirty="0" smtClean="0"/>
              <a:t>Cantidad 1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20454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s-AR" dirty="0" smtClean="0"/>
              <a:t>11.-Master Suite</a:t>
            </a:r>
            <a:br>
              <a:rPr lang="es-AR" dirty="0" smtClean="0"/>
            </a:br>
            <a:r>
              <a:rPr lang="es-AR" dirty="0" smtClean="0"/>
              <a:t>Muebles living</a:t>
            </a:r>
            <a:endParaRPr lang="es-AR" dirty="0"/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2" r="9062"/>
          <a:stretch>
            <a:fillRect/>
          </a:stretch>
        </p:blipFill>
        <p:spPr/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AR" dirty="0" smtClean="0"/>
              <a:t>Mueble bajo para living</a:t>
            </a:r>
          </a:p>
          <a:p>
            <a:r>
              <a:rPr lang="es-AR" dirty="0" err="1" smtClean="0"/>
              <a:t>Caracteristicas</a:t>
            </a:r>
            <a:r>
              <a:rPr lang="es-AR" dirty="0" smtClean="0"/>
              <a:t>: Mueble bajo con dos puertas y cajón central. Madera paraíso lustre natural</a:t>
            </a:r>
          </a:p>
          <a:p>
            <a:r>
              <a:rPr lang="es-AR" dirty="0" smtClean="0"/>
              <a:t>Medidas : 2 X 0,45 X 0,65</a:t>
            </a:r>
          </a:p>
          <a:p>
            <a:r>
              <a:rPr lang="es-AR" dirty="0" smtClean="0"/>
              <a:t>Cantidad : 1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79112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s-AR" dirty="0" smtClean="0"/>
              <a:t>12. Master Suite</a:t>
            </a:r>
            <a:br>
              <a:rPr lang="es-AR" dirty="0" smtClean="0"/>
            </a:br>
            <a:r>
              <a:rPr lang="es-AR" dirty="0" smtClean="0"/>
              <a:t>Mesas</a:t>
            </a:r>
            <a:endParaRPr lang="es-AR" dirty="0"/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" b="106"/>
          <a:stretch>
            <a:fillRect/>
          </a:stretch>
        </p:blipFill>
        <p:spPr>
          <a:xfrm>
            <a:off x="7851530" y="3094373"/>
            <a:ext cx="3503857" cy="2766677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AR" dirty="0" smtClean="0"/>
              <a:t>12.1 Mesas ratonas bajas living</a:t>
            </a:r>
          </a:p>
          <a:p>
            <a:r>
              <a:rPr lang="es-AR" dirty="0" smtClean="0"/>
              <a:t>Ovalada </a:t>
            </a:r>
          </a:p>
          <a:p>
            <a:r>
              <a:rPr lang="es-AR" dirty="0" err="1" smtClean="0"/>
              <a:t>Caracteristica</a:t>
            </a:r>
            <a:r>
              <a:rPr lang="es-AR" dirty="0" smtClean="0"/>
              <a:t>: madera maciza paraíso lustre 2 natural y 1 moka</a:t>
            </a:r>
          </a:p>
          <a:p>
            <a:r>
              <a:rPr lang="es-AR" dirty="0" smtClean="0"/>
              <a:t>Medidas: 1,20x 0,80 x 0,34 ovalada</a:t>
            </a:r>
          </a:p>
          <a:p>
            <a:r>
              <a:rPr lang="es-AR" dirty="0"/>
              <a:t>	</a:t>
            </a:r>
            <a:r>
              <a:rPr lang="es-AR" dirty="0" smtClean="0"/>
              <a:t>0,80 X 0x44 redonda</a:t>
            </a:r>
          </a:p>
          <a:p>
            <a:r>
              <a:rPr lang="es-AR" dirty="0"/>
              <a:t>	</a:t>
            </a:r>
            <a:r>
              <a:rPr lang="es-AR" dirty="0" smtClean="0"/>
              <a:t>0,80 X 36 redonda</a:t>
            </a:r>
          </a:p>
          <a:p>
            <a:r>
              <a:rPr lang="es-AR" dirty="0" smtClean="0"/>
              <a:t>Cantidad 3</a:t>
            </a:r>
          </a:p>
          <a:p>
            <a:r>
              <a:rPr lang="es-AR" dirty="0" smtClean="0"/>
              <a:t>Recta: </a:t>
            </a:r>
            <a:r>
              <a:rPr lang="es-AR" dirty="0" err="1" smtClean="0"/>
              <a:t>Paraiso</a:t>
            </a:r>
            <a:r>
              <a:rPr lang="es-AR" dirty="0" smtClean="0"/>
              <a:t> lustre natural con patina </a:t>
            </a:r>
            <a:r>
              <a:rPr lang="es-AR" dirty="0" err="1" smtClean="0"/>
              <a:t>whash</a:t>
            </a:r>
            <a:endParaRPr lang="es-AR" dirty="0" smtClean="0"/>
          </a:p>
          <a:p>
            <a:r>
              <a:rPr lang="es-AR" dirty="0" smtClean="0"/>
              <a:t>Cantidad : 1</a:t>
            </a:r>
            <a:endParaRPr lang="es-AR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76" y="1391403"/>
            <a:ext cx="2684842" cy="170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07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s-AR" dirty="0" smtClean="0"/>
              <a:t>13. Master Suite</a:t>
            </a:r>
            <a:br>
              <a:rPr lang="es-AR" dirty="0" smtClean="0"/>
            </a:br>
            <a:r>
              <a:rPr lang="es-AR" dirty="0" err="1" smtClean="0"/>
              <a:t>Dressoire</a:t>
            </a:r>
            <a:endParaRPr lang="es-AR" dirty="0"/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3" r="9603"/>
          <a:stretch>
            <a:fillRect/>
          </a:stretch>
        </p:blipFill>
        <p:spPr>
          <a:xfrm>
            <a:off x="5104057" y="776410"/>
            <a:ext cx="3688250" cy="2912276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AR" dirty="0" smtClean="0"/>
              <a:t>Dependiendo de la elección de mesa baja, dos opciones</a:t>
            </a:r>
          </a:p>
          <a:p>
            <a:r>
              <a:rPr lang="es-AR" dirty="0" smtClean="0"/>
              <a:t>13,1: De estilo . Madera maciza con patas torneadas y patina </a:t>
            </a:r>
            <a:r>
              <a:rPr lang="es-AR" dirty="0" err="1" smtClean="0"/>
              <a:t>wash</a:t>
            </a:r>
            <a:endParaRPr lang="es-AR" dirty="0" smtClean="0"/>
          </a:p>
          <a:p>
            <a:endParaRPr lang="es-AR" dirty="0"/>
          </a:p>
          <a:p>
            <a:r>
              <a:rPr lang="es-AR" dirty="0" smtClean="0"/>
              <a:t>13,2: Madera maciza con lustre natural y </a:t>
            </a:r>
            <a:r>
              <a:rPr lang="es-AR" dirty="0" err="1" smtClean="0"/>
              <a:t>lneas</a:t>
            </a:r>
            <a:r>
              <a:rPr lang="es-AR" dirty="0" smtClean="0"/>
              <a:t> rectas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529" y="3312845"/>
            <a:ext cx="2789568" cy="24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80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s-AR" dirty="0" smtClean="0"/>
              <a:t>14 Master Suite</a:t>
            </a:r>
            <a:br>
              <a:rPr lang="es-AR" dirty="0" smtClean="0"/>
            </a:br>
            <a:r>
              <a:rPr lang="es-AR" dirty="0" smtClean="0"/>
              <a:t>Mesa general y sillas</a:t>
            </a:r>
            <a:endParaRPr lang="es-AR" dirty="0"/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4" r="16954"/>
          <a:stretch>
            <a:fillRect/>
          </a:stretch>
        </p:blipFill>
        <p:spPr>
          <a:xfrm>
            <a:off x="5644661" y="1057667"/>
            <a:ext cx="3679703" cy="2905527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AR" dirty="0" smtClean="0"/>
              <a:t>Mesa general y sillas</a:t>
            </a:r>
          </a:p>
          <a:p>
            <a:r>
              <a:rPr lang="es-AR" dirty="0" err="1" smtClean="0"/>
              <a:t>Caracteristicas</a:t>
            </a:r>
            <a:r>
              <a:rPr lang="es-AR" dirty="0" smtClean="0"/>
              <a:t>: Mesa madera paraíso lustre natural con patas con varillas. </a:t>
            </a:r>
          </a:p>
          <a:p>
            <a:r>
              <a:rPr lang="es-AR" dirty="0" smtClean="0"/>
              <a:t>Medidas: </a:t>
            </a:r>
          </a:p>
          <a:p>
            <a:r>
              <a:rPr lang="es-AR" dirty="0" smtClean="0"/>
              <a:t>Sillas:  Tapizada </a:t>
            </a:r>
            <a:r>
              <a:rPr lang="es-AR" dirty="0" err="1" smtClean="0"/>
              <a:t>simil</a:t>
            </a:r>
            <a:r>
              <a:rPr lang="es-AR" dirty="0" smtClean="0"/>
              <a:t> textil lino ,</a:t>
            </a:r>
            <a:r>
              <a:rPr lang="es-AR" dirty="0" err="1" smtClean="0"/>
              <a:t>antimancha</a:t>
            </a:r>
            <a:endParaRPr lang="es-AR" dirty="0" smtClean="0"/>
          </a:p>
          <a:p>
            <a:endParaRPr lang="es-AR" dirty="0"/>
          </a:p>
          <a:p>
            <a:r>
              <a:rPr lang="es-AR" dirty="0" err="1" smtClean="0"/>
              <a:t>Opcion</a:t>
            </a:r>
            <a:r>
              <a:rPr lang="es-AR" dirty="0" smtClean="0"/>
              <a:t> de silla: madera maciza con asiento tapizado</a:t>
            </a:r>
          </a:p>
          <a:p>
            <a:r>
              <a:rPr lang="es-AR" dirty="0" smtClean="0"/>
              <a:t>Cantidad 6</a:t>
            </a:r>
          </a:p>
          <a:p>
            <a:endParaRPr lang="es-AR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195" y="4053254"/>
            <a:ext cx="1127613" cy="200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947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s-AR" dirty="0" smtClean="0"/>
              <a:t>Mobiliario </a:t>
            </a:r>
            <a:r>
              <a:rPr lang="es-AR" dirty="0" err="1" smtClean="0"/>
              <a:t>Deptos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>1.Mesa de luz</a:t>
            </a:r>
            <a:br>
              <a:rPr lang="es-AR" dirty="0" smtClean="0"/>
            </a:br>
            <a:endParaRPr lang="es-AR" dirty="0"/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21" b="27021"/>
          <a:stretch>
            <a:fillRect/>
          </a:stretch>
        </p:blipFill>
        <p:spPr/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AR" dirty="0" err="1" smtClean="0"/>
              <a:t>Caracteristicas</a:t>
            </a:r>
            <a:r>
              <a:rPr lang="es-AR" dirty="0" smtClean="0"/>
              <a:t>:</a:t>
            </a:r>
          </a:p>
          <a:p>
            <a:r>
              <a:rPr lang="es-AR" dirty="0" smtClean="0"/>
              <a:t>Madera paraíso lustre color natural</a:t>
            </a:r>
            <a:endParaRPr lang="es-AR" dirty="0"/>
          </a:p>
          <a:p>
            <a:endParaRPr lang="es-AR" dirty="0" smtClean="0"/>
          </a:p>
          <a:p>
            <a:r>
              <a:rPr lang="es-AR" dirty="0" smtClean="0"/>
              <a:t>Medidas: 	Ancho 0,45 cm</a:t>
            </a:r>
          </a:p>
          <a:p>
            <a:r>
              <a:rPr lang="es-AR" dirty="0"/>
              <a:t>	</a:t>
            </a:r>
            <a:r>
              <a:rPr lang="es-AR" dirty="0" smtClean="0"/>
              <a:t>Alto  0,60 cm</a:t>
            </a:r>
          </a:p>
          <a:p>
            <a:r>
              <a:rPr lang="es-AR" dirty="0"/>
              <a:t>	</a:t>
            </a:r>
            <a:r>
              <a:rPr lang="es-AR" dirty="0" err="1" smtClean="0"/>
              <a:t>Profund</a:t>
            </a:r>
            <a:r>
              <a:rPr lang="es-AR" dirty="0" smtClean="0"/>
              <a:t> 0,40</a:t>
            </a:r>
          </a:p>
          <a:p>
            <a:r>
              <a:rPr lang="es-AR" dirty="0" smtClean="0"/>
              <a:t>Cantidad : 68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22073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s-AR" dirty="0" smtClean="0"/>
              <a:t>15 Master Suite</a:t>
            </a:r>
            <a:br>
              <a:rPr lang="es-AR" dirty="0" smtClean="0"/>
            </a:br>
            <a:r>
              <a:rPr lang="es-AR" dirty="0" smtClean="0"/>
              <a:t>Baño</a:t>
            </a:r>
            <a:endParaRPr lang="es-AR" dirty="0"/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7" b="11677"/>
          <a:stretch>
            <a:fillRect/>
          </a:stretch>
        </p:blipFill>
        <p:spPr/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AR" dirty="0" smtClean="0"/>
          </a:p>
          <a:p>
            <a:r>
              <a:rPr lang="es-AR" dirty="0" smtClean="0"/>
              <a:t>Banqueta</a:t>
            </a:r>
          </a:p>
          <a:p>
            <a:r>
              <a:rPr lang="es-AR" dirty="0" smtClean="0"/>
              <a:t>Banqueta de estilo , madera y patas talladas</a:t>
            </a:r>
          </a:p>
          <a:p>
            <a:endParaRPr lang="es-AR" dirty="0"/>
          </a:p>
          <a:p>
            <a:r>
              <a:rPr lang="es-AR" dirty="0" smtClean="0"/>
              <a:t>Espejo con marco tallado</a:t>
            </a:r>
          </a:p>
          <a:p>
            <a:endParaRPr lang="es-AR" dirty="0"/>
          </a:p>
          <a:p>
            <a:r>
              <a:rPr lang="es-AR" dirty="0" smtClean="0"/>
              <a:t>Medidas Espejo: 1  X 2 </a:t>
            </a:r>
            <a:r>
              <a:rPr lang="es-AR" dirty="0" err="1" smtClean="0"/>
              <a:t>mtr</a:t>
            </a:r>
            <a:endParaRPr lang="es-AR" dirty="0" smtClean="0"/>
          </a:p>
          <a:p>
            <a:r>
              <a:rPr lang="es-AR" dirty="0" smtClean="0"/>
              <a:t>Medida Banqueta: 1,20 X 0,45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08278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s-AR" dirty="0" smtClean="0"/>
              <a:t>16.- </a:t>
            </a:r>
            <a:r>
              <a:rPr lang="es-AR" dirty="0" err="1" smtClean="0"/>
              <a:t>Hoteleria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>	</a:t>
            </a:r>
            <a:r>
              <a:rPr lang="es-AR" dirty="0" smtClean="0"/>
              <a:t>Colchones y 	</a:t>
            </a:r>
            <a:r>
              <a:rPr lang="es-AR" dirty="0" err="1" smtClean="0"/>
              <a:t>Sommiers</a:t>
            </a:r>
            <a:r>
              <a:rPr lang="es-AR" dirty="0" smtClean="0"/>
              <a:t> y 	Almohadas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AR" dirty="0" smtClean="0"/>
              <a:t>Set up completo de cama</a:t>
            </a:r>
          </a:p>
          <a:p>
            <a:r>
              <a:rPr lang="es-AR" dirty="0" err="1" smtClean="0"/>
              <a:t>Sommier</a:t>
            </a:r>
            <a:r>
              <a:rPr lang="es-AR" dirty="0" smtClean="0"/>
              <a:t> y </a:t>
            </a:r>
            <a:r>
              <a:rPr lang="es-AR" dirty="0" err="1" smtClean="0"/>
              <a:t>Colchon</a:t>
            </a:r>
            <a:r>
              <a:rPr lang="es-AR" dirty="0" smtClean="0"/>
              <a:t> con cubre colchón.</a:t>
            </a:r>
          </a:p>
          <a:p>
            <a:r>
              <a:rPr lang="es-AR" dirty="0" err="1" smtClean="0"/>
              <a:t>Caracteristicas</a:t>
            </a:r>
            <a:r>
              <a:rPr lang="es-AR" dirty="0" smtClean="0"/>
              <a:t>: A determinar</a:t>
            </a:r>
          </a:p>
          <a:p>
            <a:r>
              <a:rPr lang="es-AR" dirty="0" smtClean="0"/>
              <a:t>Medidas: 0,90 X 200 cm</a:t>
            </a:r>
          </a:p>
          <a:p>
            <a:r>
              <a:rPr lang="es-AR" dirty="0" smtClean="0"/>
              <a:t>Cantidad: 72</a:t>
            </a:r>
          </a:p>
          <a:p>
            <a:r>
              <a:rPr lang="es-AR" dirty="0" smtClean="0"/>
              <a:t>Almohadas: Dos tipos</a:t>
            </a:r>
          </a:p>
          <a:p>
            <a:r>
              <a:rPr lang="es-AR" dirty="0" smtClean="0"/>
              <a:t>Cantidad: 72</a:t>
            </a:r>
          </a:p>
          <a:p>
            <a:endParaRPr lang="es-AR" dirty="0" smtClean="0"/>
          </a:p>
          <a:p>
            <a:endParaRPr lang="es-AR" dirty="0"/>
          </a:p>
        </p:txBody>
      </p:sp>
      <p:pic>
        <p:nvPicPr>
          <p:cNvPr id="1026" name="Picture 2" descr="https://lacardeuse.vtexassets.com/arquivos/ids/1579378-800-auto?v=638980342764570000&amp;width=800&amp;height=auto&amp;aspect=tru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1" r="7891"/>
          <a:stretch>
            <a:fillRect/>
          </a:stretch>
        </p:blipFill>
        <p:spPr bwMode="auto">
          <a:xfrm>
            <a:off x="6018457" y="2194644"/>
            <a:ext cx="4479558" cy="353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409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17.- </a:t>
            </a:r>
            <a:r>
              <a:rPr lang="es-AR" dirty="0" err="1" smtClean="0"/>
              <a:t>Hoteleria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>	</a:t>
            </a:r>
            <a:r>
              <a:rPr lang="es-AR" dirty="0" smtClean="0"/>
              <a:t>Ropa de Cama</a:t>
            </a:r>
            <a:endParaRPr lang="es-AR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AR" dirty="0" smtClean="0"/>
          </a:p>
          <a:p>
            <a:r>
              <a:rPr lang="es-AR" dirty="0" smtClean="0"/>
              <a:t>Sabanas , Edredones y abrigo</a:t>
            </a:r>
          </a:p>
          <a:p>
            <a:r>
              <a:rPr lang="es-AR" dirty="0" err="1" smtClean="0"/>
              <a:t>Caracteristicas</a:t>
            </a:r>
            <a:r>
              <a:rPr lang="es-AR" dirty="0" smtClean="0"/>
              <a:t> a definir.</a:t>
            </a:r>
          </a:p>
          <a:p>
            <a:endParaRPr lang="es-AR" dirty="0" smtClean="0"/>
          </a:p>
          <a:p>
            <a:r>
              <a:rPr lang="es-AR" dirty="0" smtClean="0"/>
              <a:t>Cantidad: 72 (+ back up)</a:t>
            </a:r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</p:txBody>
      </p:sp>
      <p:pic>
        <p:nvPicPr>
          <p:cNvPr id="9" name="Marcador de posición de imagen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6493242" y="1923727"/>
            <a:ext cx="4039943" cy="3189976"/>
          </a:xfrm>
        </p:spPr>
      </p:pic>
    </p:spTree>
    <p:extLst>
      <p:ext uri="{BB962C8B-B14F-4D97-AF65-F5344CB8AC3E}">
        <p14:creationId xmlns:p14="http://schemas.microsoft.com/office/powerpoint/2010/main" val="334936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18.- Higiene y limpieza</a:t>
            </a:r>
            <a:br>
              <a:rPr lang="es-AR" dirty="0" smtClean="0"/>
            </a:br>
            <a:endParaRPr lang="es-AR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AR" dirty="0" smtClean="0"/>
              <a:t>Set up de artículos de higiene para usuarios</a:t>
            </a:r>
          </a:p>
          <a:p>
            <a:r>
              <a:rPr lang="es-AR" dirty="0" err="1" smtClean="0"/>
              <a:t>Dispenser</a:t>
            </a:r>
            <a:r>
              <a:rPr lang="es-AR" dirty="0" smtClean="0"/>
              <a:t> de </a:t>
            </a:r>
            <a:r>
              <a:rPr lang="es-AR" dirty="0" err="1" smtClean="0"/>
              <a:t>Jabon</a:t>
            </a:r>
            <a:r>
              <a:rPr lang="es-AR" dirty="0" smtClean="0"/>
              <a:t>, </a:t>
            </a:r>
            <a:r>
              <a:rPr lang="es-AR" dirty="0" err="1" smtClean="0"/>
              <a:t>Shampoo</a:t>
            </a:r>
            <a:r>
              <a:rPr lang="es-AR" dirty="0" smtClean="0"/>
              <a:t> y Enjuague para duchas y lavamanos</a:t>
            </a:r>
          </a:p>
          <a:p>
            <a:r>
              <a:rPr lang="es-AR" dirty="0" smtClean="0"/>
              <a:t>Set up </a:t>
            </a:r>
            <a:r>
              <a:rPr lang="es-AR" dirty="0" err="1" smtClean="0"/>
              <a:t>Articulos</a:t>
            </a:r>
            <a:r>
              <a:rPr lang="es-AR" dirty="0" smtClean="0"/>
              <a:t> de limpieza para departamentos</a:t>
            </a:r>
          </a:p>
          <a:p>
            <a:r>
              <a:rPr lang="es-AR" dirty="0" smtClean="0"/>
              <a:t>Carro para limpieza departamentos.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63895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19.- Cerraduras accesibilidad</a:t>
            </a:r>
            <a:br>
              <a:rPr lang="es-AR" dirty="0" smtClean="0"/>
            </a:br>
            <a:endParaRPr lang="es-AR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AR" dirty="0" err="1" smtClean="0"/>
              <a:t>Caracateristicas</a:t>
            </a:r>
            <a:r>
              <a:rPr lang="es-AR" dirty="0" smtClean="0"/>
              <a:t>:</a:t>
            </a:r>
          </a:p>
          <a:p>
            <a:r>
              <a:rPr lang="es-AR" dirty="0" smtClean="0"/>
              <a:t>Cerraduras departamentos:</a:t>
            </a:r>
          </a:p>
          <a:p>
            <a:r>
              <a:rPr lang="es-AR" dirty="0" smtClean="0"/>
              <a:t>36 accesos digitales para cada uno de los departamentos</a:t>
            </a:r>
          </a:p>
          <a:p>
            <a:r>
              <a:rPr lang="es-AR" dirty="0" smtClean="0"/>
              <a:t>6 accesos para cuartos de Blanco de cada piso</a:t>
            </a:r>
          </a:p>
          <a:p>
            <a:r>
              <a:rPr lang="es-AR" dirty="0" smtClean="0"/>
              <a:t>3 </a:t>
            </a:r>
            <a:r>
              <a:rPr lang="es-AR" dirty="0" err="1" smtClean="0"/>
              <a:t>accesps</a:t>
            </a:r>
            <a:r>
              <a:rPr lang="es-AR" dirty="0" smtClean="0"/>
              <a:t> baño y vestuarios de </a:t>
            </a:r>
            <a:r>
              <a:rPr lang="es-AR" dirty="0" err="1" smtClean="0"/>
              <a:t>Pesonal</a:t>
            </a:r>
            <a:endParaRPr lang="es-AR" dirty="0" smtClean="0"/>
          </a:p>
          <a:p>
            <a:r>
              <a:rPr lang="es-AR" dirty="0" smtClean="0"/>
              <a:t>3 accesos para áreas privadas de caja de escaleras</a:t>
            </a:r>
          </a:p>
          <a:p>
            <a:r>
              <a:rPr lang="es-AR" dirty="0" smtClean="0"/>
              <a:t>1 acceso general puerta entrada principal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7229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s-AR" dirty="0" smtClean="0"/>
              <a:t>Mobiliario </a:t>
            </a:r>
            <a:r>
              <a:rPr lang="es-AR" dirty="0" err="1" smtClean="0"/>
              <a:t>Deptos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>2- Mesa Rectangular</a:t>
            </a:r>
            <a:endParaRPr lang="es-AR" dirty="0"/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" r="3792"/>
          <a:stretch>
            <a:fillRect/>
          </a:stretch>
        </p:blipFill>
        <p:spPr/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AR" dirty="0" err="1" smtClean="0"/>
              <a:t>Caracteristicas</a:t>
            </a:r>
            <a:r>
              <a:rPr lang="es-AR" dirty="0" smtClean="0"/>
              <a:t>:</a:t>
            </a:r>
          </a:p>
          <a:p>
            <a:r>
              <a:rPr lang="es-AR" dirty="0" smtClean="0"/>
              <a:t>Madera </a:t>
            </a:r>
            <a:r>
              <a:rPr lang="es-AR" dirty="0" err="1" smtClean="0"/>
              <a:t>Paraiso</a:t>
            </a:r>
            <a:r>
              <a:rPr lang="es-AR" dirty="0" smtClean="0"/>
              <a:t> Lustre color natural</a:t>
            </a:r>
          </a:p>
          <a:p>
            <a:r>
              <a:rPr lang="es-AR" dirty="0" smtClean="0"/>
              <a:t>Medidas:</a:t>
            </a:r>
          </a:p>
          <a:p>
            <a:r>
              <a:rPr lang="es-AR" dirty="0"/>
              <a:t>	L</a:t>
            </a:r>
            <a:r>
              <a:rPr lang="es-AR" dirty="0" smtClean="0"/>
              <a:t>argo 1,30</a:t>
            </a:r>
          </a:p>
          <a:p>
            <a:r>
              <a:rPr lang="es-AR" dirty="0"/>
              <a:t>	</a:t>
            </a:r>
            <a:r>
              <a:rPr lang="es-AR" dirty="0" smtClean="0"/>
              <a:t>Ancho 0,70</a:t>
            </a:r>
            <a:endParaRPr lang="es-AR" dirty="0"/>
          </a:p>
          <a:p>
            <a:r>
              <a:rPr lang="es-AR" dirty="0" smtClean="0"/>
              <a:t>Cantidad :28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86215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s-AR" dirty="0" smtClean="0"/>
              <a:t>Mobiliario </a:t>
            </a:r>
            <a:r>
              <a:rPr lang="es-AR" dirty="0" err="1" smtClean="0"/>
              <a:t>Deptos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>3- Mesa Redonda</a:t>
            </a:r>
            <a:br>
              <a:rPr lang="es-AR" dirty="0" smtClean="0"/>
            </a:br>
            <a:r>
              <a:rPr lang="es-AR" dirty="0" smtClean="0"/>
              <a:t>	Base Varillada</a:t>
            </a:r>
            <a:endParaRPr lang="es-AR" dirty="0"/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4" r="15374"/>
          <a:stretch>
            <a:fillRect/>
          </a:stretch>
        </p:blipFill>
        <p:spPr/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AR" dirty="0" smtClean="0"/>
              <a:t>Características:</a:t>
            </a:r>
          </a:p>
          <a:p>
            <a:r>
              <a:rPr lang="es-AR" dirty="0" smtClean="0"/>
              <a:t>Madera maciza paraíso lustre natural</a:t>
            </a:r>
          </a:p>
          <a:p>
            <a:endParaRPr lang="es-AR" dirty="0"/>
          </a:p>
          <a:p>
            <a:r>
              <a:rPr lang="es-AR" dirty="0" smtClean="0"/>
              <a:t>Medidas: </a:t>
            </a:r>
            <a:r>
              <a:rPr lang="es-AR" dirty="0" err="1" smtClean="0"/>
              <a:t>Diametro</a:t>
            </a:r>
            <a:r>
              <a:rPr lang="es-AR" dirty="0" smtClean="0"/>
              <a:t> 130 cm</a:t>
            </a:r>
          </a:p>
          <a:p>
            <a:endParaRPr lang="es-AR" dirty="0"/>
          </a:p>
          <a:p>
            <a:r>
              <a:rPr lang="es-AR" dirty="0" smtClean="0"/>
              <a:t>Cantidad : 6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36776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s-AR" dirty="0" smtClean="0"/>
              <a:t>Mobiliario </a:t>
            </a:r>
            <a:r>
              <a:rPr lang="es-AR" dirty="0" err="1" smtClean="0"/>
              <a:t>Deptos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>3.1- Mesa Redonda</a:t>
            </a:r>
            <a:br>
              <a:rPr lang="es-AR" dirty="0" smtClean="0"/>
            </a:br>
            <a:r>
              <a:rPr lang="es-AR" dirty="0"/>
              <a:t>	</a:t>
            </a:r>
            <a:r>
              <a:rPr lang="es-AR" dirty="0" smtClean="0"/>
              <a:t>Base entera</a:t>
            </a:r>
            <a:endParaRPr lang="es-AR" dirty="0"/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5" b="8635"/>
          <a:stretch>
            <a:fillRect/>
          </a:stretch>
        </p:blipFill>
        <p:spPr/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AR" dirty="0" smtClean="0"/>
              <a:t>Características:</a:t>
            </a:r>
          </a:p>
          <a:p>
            <a:r>
              <a:rPr lang="es-AR" dirty="0" smtClean="0"/>
              <a:t>Madera maciza paraíso lustre natural</a:t>
            </a:r>
          </a:p>
          <a:p>
            <a:endParaRPr lang="es-AR" dirty="0" smtClean="0"/>
          </a:p>
          <a:p>
            <a:r>
              <a:rPr lang="es-AR" dirty="0" smtClean="0"/>
              <a:t>Medidas: </a:t>
            </a:r>
            <a:r>
              <a:rPr lang="es-AR" dirty="0" err="1" smtClean="0"/>
              <a:t>Diametro</a:t>
            </a:r>
            <a:r>
              <a:rPr lang="es-AR" dirty="0" smtClean="0"/>
              <a:t> 130 cm</a:t>
            </a:r>
          </a:p>
          <a:p>
            <a:endParaRPr lang="es-AR" dirty="0" smtClean="0"/>
          </a:p>
          <a:p>
            <a:r>
              <a:rPr lang="es-AR" dirty="0" smtClean="0"/>
              <a:t>Cantidad : 6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88051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s-AR" dirty="0" smtClean="0"/>
              <a:t>Mobiliario Lobby</a:t>
            </a:r>
            <a:br>
              <a:rPr lang="es-AR" dirty="0" smtClean="0"/>
            </a:br>
            <a:r>
              <a:rPr lang="es-AR" dirty="0" smtClean="0"/>
              <a:t>4.- Mesas bajas</a:t>
            </a:r>
            <a:endParaRPr lang="es-AR" dirty="0"/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0" b="21190"/>
          <a:stretch>
            <a:fillRect/>
          </a:stretch>
        </p:blipFill>
        <p:spPr/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AR" dirty="0" err="1" smtClean="0"/>
              <a:t>Caracteristicas</a:t>
            </a:r>
            <a:r>
              <a:rPr lang="es-AR" dirty="0" smtClean="0"/>
              <a:t>:</a:t>
            </a:r>
          </a:p>
          <a:p>
            <a:r>
              <a:rPr lang="es-AR" dirty="0" smtClean="0"/>
              <a:t>Mesas doble ovalada y redonda.</a:t>
            </a:r>
          </a:p>
          <a:p>
            <a:r>
              <a:rPr lang="es-AR" dirty="0" err="1" smtClean="0"/>
              <a:t>Caracteristicas</a:t>
            </a:r>
            <a:r>
              <a:rPr lang="es-AR" dirty="0" smtClean="0"/>
              <a:t>:</a:t>
            </a:r>
          </a:p>
          <a:p>
            <a:r>
              <a:rPr lang="es-AR" dirty="0" err="1" smtClean="0"/>
              <a:t>Petiribi</a:t>
            </a:r>
            <a:r>
              <a:rPr lang="es-AR" dirty="0" smtClean="0"/>
              <a:t> , lustre natural.</a:t>
            </a:r>
          </a:p>
          <a:p>
            <a:r>
              <a:rPr lang="es-AR" dirty="0" smtClean="0"/>
              <a:t>Medidas:</a:t>
            </a:r>
          </a:p>
          <a:p>
            <a:r>
              <a:rPr lang="es-AR" dirty="0" smtClean="0"/>
              <a:t>(</a:t>
            </a:r>
            <a:r>
              <a:rPr lang="es-AR" dirty="0" err="1" smtClean="0"/>
              <a:t>aprox</a:t>
            </a:r>
            <a:r>
              <a:rPr lang="es-AR" dirty="0" smtClean="0"/>
              <a:t>) 0,78 X 1,18 x 0,38</a:t>
            </a:r>
          </a:p>
          <a:p>
            <a:r>
              <a:rPr lang="es-AR" dirty="0" smtClean="0"/>
              <a:t>0,90 X 0,90 X 0,48</a:t>
            </a:r>
          </a:p>
          <a:p>
            <a:endParaRPr lang="es-AR" dirty="0"/>
          </a:p>
          <a:p>
            <a:r>
              <a:rPr lang="es-AR" dirty="0" smtClean="0"/>
              <a:t>Cantidad: 1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9234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748" y="3689892"/>
            <a:ext cx="2013969" cy="201396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s-AR" dirty="0" smtClean="0"/>
              <a:t>Mobiliario </a:t>
            </a:r>
            <a:r>
              <a:rPr lang="es-AR" dirty="0" err="1" smtClean="0"/>
              <a:t>Deptos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>5.- Sillas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AR" dirty="0" err="1" smtClean="0"/>
              <a:t>Caracteristicas</a:t>
            </a:r>
            <a:r>
              <a:rPr lang="es-AR" dirty="0" smtClean="0"/>
              <a:t>:</a:t>
            </a:r>
          </a:p>
          <a:p>
            <a:r>
              <a:rPr lang="es-AR" dirty="0"/>
              <a:t>1</a:t>
            </a:r>
            <a:r>
              <a:rPr lang="es-AR" dirty="0" smtClean="0"/>
              <a:t>: Madera : Estructura de madera maciza en paraíso natural con asiento tapizado </a:t>
            </a:r>
          </a:p>
          <a:p>
            <a:r>
              <a:rPr lang="es-AR" dirty="0" smtClean="0"/>
              <a:t>2: Madera sin tapizar: </a:t>
            </a:r>
            <a:r>
              <a:rPr lang="es-AR" dirty="0" err="1" smtClean="0"/>
              <a:t>Paraiso</a:t>
            </a:r>
            <a:r>
              <a:rPr lang="es-AR" dirty="0" smtClean="0"/>
              <a:t> de lustre natural.</a:t>
            </a:r>
          </a:p>
          <a:p>
            <a:r>
              <a:rPr lang="es-AR" dirty="0" smtClean="0"/>
              <a:t>3: Tapizada: Estructura paraíso lustre natural tapizada cuero ecológico </a:t>
            </a:r>
            <a:r>
              <a:rPr lang="es-AR" dirty="0" err="1" smtClean="0"/>
              <a:t>simil</a:t>
            </a:r>
            <a:r>
              <a:rPr lang="es-AR" dirty="0" smtClean="0"/>
              <a:t> textil</a:t>
            </a:r>
          </a:p>
          <a:p>
            <a:r>
              <a:rPr lang="es-AR" dirty="0" smtClean="0"/>
              <a:t>4:Idem 3 con forma en curva en el </a:t>
            </a:r>
            <a:r>
              <a:rPr lang="es-AR" dirty="0" err="1" smtClean="0"/>
              <a:t>respado</a:t>
            </a:r>
            <a:endParaRPr lang="es-AR" dirty="0" smtClean="0"/>
          </a:p>
          <a:p>
            <a:r>
              <a:rPr lang="es-AR" dirty="0" smtClean="0"/>
              <a:t>5: </a:t>
            </a:r>
            <a:r>
              <a:rPr lang="es-AR" dirty="0" err="1" smtClean="0"/>
              <a:t>Idem</a:t>
            </a:r>
            <a:r>
              <a:rPr lang="es-AR" dirty="0" smtClean="0"/>
              <a:t> 1 en otro modelo</a:t>
            </a:r>
            <a:endParaRPr lang="es-AR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16" y="3502238"/>
            <a:ext cx="1425435" cy="225244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222" y="2057401"/>
            <a:ext cx="1872663" cy="1751088"/>
          </a:xfrm>
          <a:prstGeom prst="rect">
            <a:avLst/>
          </a:prstGeom>
        </p:spPr>
      </p:pic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1" b="14681"/>
          <a:stretch>
            <a:fillRect/>
          </a:stretch>
        </p:blipFill>
        <p:spPr>
          <a:xfrm>
            <a:off x="5263720" y="2145322"/>
            <a:ext cx="1983642" cy="1550771"/>
          </a:xfr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43" y="3639066"/>
            <a:ext cx="1363311" cy="211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7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s-AR" dirty="0" smtClean="0">
                <a:solidFill>
                  <a:prstClr val="black"/>
                </a:solidFill>
              </a:rPr>
              <a:t>Mobiliario Lobby</a:t>
            </a:r>
            <a:r>
              <a:rPr lang="es-AR" dirty="0">
                <a:solidFill>
                  <a:prstClr val="black"/>
                </a:solidFill>
              </a:rPr>
              <a:t/>
            </a:r>
            <a:br>
              <a:rPr lang="es-AR" dirty="0">
                <a:solidFill>
                  <a:prstClr val="black"/>
                </a:solidFill>
              </a:rPr>
            </a:br>
            <a:r>
              <a:rPr lang="es-AR" dirty="0" smtClean="0">
                <a:solidFill>
                  <a:prstClr val="black"/>
                </a:solidFill>
              </a:rPr>
              <a:t>6.- Mesas </a:t>
            </a:r>
            <a:r>
              <a:rPr lang="es-AR" dirty="0" err="1" smtClean="0">
                <a:solidFill>
                  <a:prstClr val="black"/>
                </a:solidFill>
              </a:rPr>
              <a:t>Rincon</a:t>
            </a:r>
            <a:endParaRPr lang="es-AR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973" y="2057400"/>
            <a:ext cx="4171827" cy="2150809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90798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906" y="1432514"/>
            <a:ext cx="2906839" cy="398344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976" y="3875954"/>
            <a:ext cx="2701483" cy="176652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s-AR" dirty="0" smtClean="0"/>
              <a:t>Mobiliario Hall</a:t>
            </a:r>
            <a:br>
              <a:rPr lang="es-AR" dirty="0" smtClean="0"/>
            </a:br>
            <a:r>
              <a:rPr lang="es-AR" dirty="0" smtClean="0"/>
              <a:t>7-Dressoire</a:t>
            </a:r>
            <a:endParaRPr lang="es-AR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434" y="1727840"/>
            <a:ext cx="2354974" cy="2396426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AR" dirty="0" err="1" smtClean="0"/>
              <a:t>Dressoire</a:t>
            </a:r>
            <a:r>
              <a:rPr lang="es-AR" dirty="0" smtClean="0"/>
              <a:t> </a:t>
            </a:r>
          </a:p>
          <a:p>
            <a:r>
              <a:rPr lang="es-AR" dirty="0" smtClean="0"/>
              <a:t>1 </a:t>
            </a:r>
            <a:r>
              <a:rPr lang="es-AR" dirty="0" err="1" smtClean="0"/>
              <a:t>Petiribi</a:t>
            </a:r>
            <a:r>
              <a:rPr lang="es-AR" dirty="0" smtClean="0"/>
              <a:t> lustre natural</a:t>
            </a:r>
          </a:p>
          <a:p>
            <a:r>
              <a:rPr lang="es-AR" dirty="0" smtClean="0"/>
              <a:t>Medida 1,40 x 0,40 x0,80</a:t>
            </a:r>
          </a:p>
          <a:p>
            <a:r>
              <a:rPr lang="es-AR" dirty="0" smtClean="0"/>
              <a:t>2 </a:t>
            </a:r>
            <a:r>
              <a:rPr lang="es-AR" dirty="0" err="1" smtClean="0"/>
              <a:t>Petiribi</a:t>
            </a:r>
            <a:r>
              <a:rPr lang="es-AR" dirty="0" smtClean="0"/>
              <a:t> Lustre natural , con tapa de mármol</a:t>
            </a:r>
          </a:p>
          <a:p>
            <a:r>
              <a:rPr lang="es-AR" dirty="0" smtClean="0"/>
              <a:t>Misma medida</a:t>
            </a:r>
          </a:p>
          <a:p>
            <a:r>
              <a:rPr lang="es-AR" dirty="0" smtClean="0"/>
              <a:t>3 Pata torneada </a:t>
            </a:r>
          </a:p>
          <a:p>
            <a:endParaRPr lang="es-AR" dirty="0"/>
          </a:p>
          <a:p>
            <a:r>
              <a:rPr lang="es-AR" dirty="0" smtClean="0"/>
              <a:t>Cantidad : 1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124480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1639</TotalTime>
  <Words>808</Words>
  <Application>Microsoft Office PowerPoint</Application>
  <PresentationFormat>Panorámica</PresentationFormat>
  <Paragraphs>168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Tema de Office</vt:lpstr>
      <vt:lpstr>Hotel Italia</vt:lpstr>
      <vt:lpstr>Mobiliario Deptos 1.Mesa de luz </vt:lpstr>
      <vt:lpstr>Mobiliario Deptos 2- Mesa Rectangular</vt:lpstr>
      <vt:lpstr>Mobiliario Deptos 3- Mesa Redonda  Base Varillada</vt:lpstr>
      <vt:lpstr>Mobiliario Deptos 3.1- Mesa Redonda  Base entera</vt:lpstr>
      <vt:lpstr>Mobiliario Lobby 4.- Mesas bajas</vt:lpstr>
      <vt:lpstr>Mobiliario Deptos 5.- Sillas</vt:lpstr>
      <vt:lpstr>Mobiliario Lobby 6.- Mesas Rincon</vt:lpstr>
      <vt:lpstr>Mobiliario Hall 7-Dressoire</vt:lpstr>
      <vt:lpstr>8.-Sillones Habitaciones</vt:lpstr>
      <vt:lpstr>9 . – Sillones Hall Dobles</vt:lpstr>
      <vt:lpstr>9 . – Sillones Hall  Individuales</vt:lpstr>
      <vt:lpstr>9 . – Sillones Loby Individuales y doble </vt:lpstr>
      <vt:lpstr>10. – Sillones Dptos  Dobles cama</vt:lpstr>
      <vt:lpstr>10.-Master Suite Sillones</vt:lpstr>
      <vt:lpstr>11.-Master Suite Muebles living</vt:lpstr>
      <vt:lpstr>12. Master Suite Mesas</vt:lpstr>
      <vt:lpstr>13. Master Suite Dressoire</vt:lpstr>
      <vt:lpstr>14 Master Suite Mesa general y sillas</vt:lpstr>
      <vt:lpstr>15 Master Suite Baño</vt:lpstr>
      <vt:lpstr>16.- Hoteleria  Colchones y  Sommiers y  Almohadas</vt:lpstr>
      <vt:lpstr>17.- Hoteleria  Ropa de Cama</vt:lpstr>
      <vt:lpstr>18.- Higiene y limpieza </vt:lpstr>
      <vt:lpstr>19.- Cerraduras accesibilidad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Hotel Italia</dc:title>
  <dc:creator>avalebig@outlook.com</dc:creator>
  <cp:lastModifiedBy>avalebig@outlook.com</cp:lastModifiedBy>
  <cp:revision>39</cp:revision>
  <dcterms:created xsi:type="dcterms:W3CDTF">2025-12-22T13:41:23Z</dcterms:created>
  <dcterms:modified xsi:type="dcterms:W3CDTF">2025-12-29T16:08:37Z</dcterms:modified>
</cp:coreProperties>
</file>